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</p:sldIdLst>
  <p:sldSz cx="6858000" cy="9906000" type="A4"/>
  <p:notesSz cx="7102475" cy="102330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66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079875" y="809625"/>
            <a:ext cx="2227140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星期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153508" y="1476375"/>
            <a:ext cx="3153507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日期</a:t>
            </a:r>
            <a:endParaRPr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269631" y="4946406"/>
            <a:ext cx="6295292" cy="973748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7128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9432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20" hasCustomPrompt="1"/>
          </p:nvPr>
        </p:nvSpPr>
        <p:spPr>
          <a:xfrm>
            <a:off x="165600" y="1537200"/>
            <a:ext cx="3218400" cy="2412000"/>
          </a:xfrm>
        </p:spPr>
        <p:txBody>
          <a:bodyPr/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" name="图片占位符 21"/>
          <p:cNvSpPr>
            <a:spLocks noGrp="1"/>
          </p:cNvSpPr>
          <p:nvPr>
            <p:ph type="pic" sz="quarter" idx="21" hasCustomPrompt="1"/>
          </p:nvPr>
        </p:nvSpPr>
        <p:spPr>
          <a:xfrm>
            <a:off x="3459600" y="1537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4" name="图片占位符 21"/>
          <p:cNvSpPr>
            <a:spLocks noGrp="1"/>
          </p:cNvSpPr>
          <p:nvPr>
            <p:ph type="pic" sz="quarter" idx="22" hasCustomPrompt="1"/>
          </p:nvPr>
        </p:nvSpPr>
        <p:spPr>
          <a:xfrm>
            <a:off x="165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24" hasCustomPrompt="1"/>
          </p:nvPr>
        </p:nvSpPr>
        <p:spPr>
          <a:xfrm>
            <a:off x="165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8" name="文本占位符 14"/>
          <p:cNvSpPr>
            <a:spLocks noGrp="1"/>
          </p:cNvSpPr>
          <p:nvPr>
            <p:ph type="body" sz="quarter" idx="27" hasCustomPrompt="1"/>
          </p:nvPr>
        </p:nvSpPr>
        <p:spPr>
          <a:xfrm>
            <a:off x="2901540" y="9675408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58338" y="7133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8338" y="9437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5292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6936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22" hasCustomPrompt="1"/>
          </p:nvPr>
        </p:nvSpPr>
        <p:spPr>
          <a:xfrm>
            <a:off x="154800" y="1408247"/>
            <a:ext cx="3276000" cy="1962000"/>
          </a:xfrm>
        </p:spPr>
        <p:txBody>
          <a:bodyPr/>
          <a:lstStyle/>
          <a:p>
            <a:r>
              <a:rPr lang="zh-CN" altLang="en-US" smtClean="0"/>
              <a:t>图</a:t>
            </a:r>
            <a:r>
              <a:rPr lang="en-US" altLang="zh-CN" smtClean="0"/>
              <a:t>1</a:t>
            </a:r>
            <a:endParaRPr lang="zh-CN" altLang="en-US" dirty="0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1408247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24" hasCustomPrompt="1"/>
          </p:nvPr>
        </p:nvSpPr>
        <p:spPr>
          <a:xfrm>
            <a:off x="1548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26" hasCustomPrompt="1"/>
          </p:nvPr>
        </p:nvSpPr>
        <p:spPr>
          <a:xfrm>
            <a:off x="1548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27" hasCustomPrompt="1"/>
          </p:nvPr>
        </p:nvSpPr>
        <p:spPr>
          <a:xfrm>
            <a:off x="34596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28" hasCustomPrompt="1"/>
          </p:nvPr>
        </p:nvSpPr>
        <p:spPr>
          <a:xfrm>
            <a:off x="1548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29" hasCustomPrompt="1"/>
          </p:nvPr>
        </p:nvSpPr>
        <p:spPr>
          <a:xfrm>
            <a:off x="34596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30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31" hasCustomPrompt="1"/>
          </p:nvPr>
        </p:nvSpPr>
        <p:spPr>
          <a:xfrm>
            <a:off x="2962500" y="9698854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jpg"/><Relationship Id="rId7" Type="http://schemas.openxmlformats.org/officeDocument/2006/relationships/image" Target="../media/image78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3.jpg"/><Relationship Id="rId7" Type="http://schemas.openxmlformats.org/officeDocument/2006/relationships/image" Target="../media/image97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100.jpg"/><Relationship Id="rId7" Type="http://schemas.openxmlformats.org/officeDocument/2006/relationships/image" Target="../media/image104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107.jpg"/><Relationship Id="rId7" Type="http://schemas.openxmlformats.org/officeDocument/2006/relationships/image" Target="../media/image111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114.jpg"/><Relationship Id="rId7" Type="http://schemas.openxmlformats.org/officeDocument/2006/relationships/image" Target="../media/image118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jpg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1.jpg"/><Relationship Id="rId7" Type="http://schemas.openxmlformats.org/officeDocument/2006/relationships/image" Target="../media/image125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28.jpg"/><Relationship Id="rId7" Type="http://schemas.openxmlformats.org/officeDocument/2006/relationships/image" Target="../media/image132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7" Type="http://schemas.openxmlformats.org/officeDocument/2006/relationships/image" Target="../media/image139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jpg"/><Relationship Id="rId5" Type="http://schemas.openxmlformats.org/officeDocument/2006/relationships/image" Target="../media/image137.jpg"/><Relationship Id="rId4" Type="http://schemas.openxmlformats.org/officeDocument/2006/relationships/image" Target="../media/image13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3" Type="http://schemas.openxmlformats.org/officeDocument/2006/relationships/image" Target="../media/image141.jpg"/><Relationship Id="rId7" Type="http://schemas.openxmlformats.org/officeDocument/2006/relationships/image" Target="../media/image145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jpg"/><Relationship Id="rId5" Type="http://schemas.openxmlformats.org/officeDocument/2006/relationships/image" Target="../media/image143.jpg"/><Relationship Id="rId4" Type="http://schemas.openxmlformats.org/officeDocument/2006/relationships/image" Target="../media/image1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7" Type="http://schemas.openxmlformats.org/officeDocument/2006/relationships/image" Target="../media/image152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jpg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g"/><Relationship Id="rId3" Type="http://schemas.openxmlformats.org/officeDocument/2006/relationships/image" Target="../media/image154.jpg"/><Relationship Id="rId7" Type="http://schemas.openxmlformats.org/officeDocument/2006/relationships/image" Target="../media/image158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jpg"/><Relationship Id="rId5" Type="http://schemas.openxmlformats.org/officeDocument/2006/relationships/image" Target="../media/image156.jpg"/><Relationship Id="rId4" Type="http://schemas.openxmlformats.org/officeDocument/2006/relationships/image" Target="../media/image15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3" Type="http://schemas.openxmlformats.org/officeDocument/2006/relationships/image" Target="../media/image161.jpg"/><Relationship Id="rId7" Type="http://schemas.openxmlformats.org/officeDocument/2006/relationships/image" Target="../media/image165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jpg"/><Relationship Id="rId5" Type="http://schemas.openxmlformats.org/officeDocument/2006/relationships/image" Target="../media/image163.jpg"/><Relationship Id="rId4" Type="http://schemas.openxmlformats.org/officeDocument/2006/relationships/image" Target="../media/image162.jpg"/><Relationship Id="rId9" Type="http://schemas.openxmlformats.org/officeDocument/2006/relationships/image" Target="../media/image16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g"/><Relationship Id="rId3" Type="http://schemas.openxmlformats.org/officeDocument/2006/relationships/image" Target="../media/image169.jpg"/><Relationship Id="rId7" Type="http://schemas.openxmlformats.org/officeDocument/2006/relationships/image" Target="../media/image173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jpg"/><Relationship Id="rId5" Type="http://schemas.openxmlformats.org/officeDocument/2006/relationships/image" Target="../media/image171.jpg"/><Relationship Id="rId4" Type="http://schemas.openxmlformats.org/officeDocument/2006/relationships/image" Target="../media/image170.jpg"/><Relationship Id="rId9" Type="http://schemas.openxmlformats.org/officeDocument/2006/relationships/image" Target="../media/image17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jpg"/><Relationship Id="rId3" Type="http://schemas.openxmlformats.org/officeDocument/2006/relationships/image" Target="../media/image177.jpg"/><Relationship Id="rId7" Type="http://schemas.openxmlformats.org/officeDocument/2006/relationships/image" Target="../media/image181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jpg"/><Relationship Id="rId5" Type="http://schemas.openxmlformats.org/officeDocument/2006/relationships/image" Target="../media/image179.jp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g"/><Relationship Id="rId3" Type="http://schemas.openxmlformats.org/officeDocument/2006/relationships/image" Target="../media/image184.jpg"/><Relationship Id="rId7" Type="http://schemas.openxmlformats.org/officeDocument/2006/relationships/image" Target="../media/image188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jpg"/><Relationship Id="rId5" Type="http://schemas.openxmlformats.org/officeDocument/2006/relationships/image" Target="../media/image186.jpg"/><Relationship Id="rId4" Type="http://schemas.openxmlformats.org/officeDocument/2006/relationships/image" Target="../media/image185.jpg"/><Relationship Id="rId9" Type="http://schemas.openxmlformats.org/officeDocument/2006/relationships/image" Target="../media/image19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g"/><Relationship Id="rId3" Type="http://schemas.openxmlformats.org/officeDocument/2006/relationships/image" Target="../media/image192.jpg"/><Relationship Id="rId7" Type="http://schemas.openxmlformats.org/officeDocument/2006/relationships/image" Target="../media/image196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jpg"/><Relationship Id="rId5" Type="http://schemas.openxmlformats.org/officeDocument/2006/relationships/image" Target="../media/image194.jpg"/><Relationship Id="rId4" Type="http://schemas.openxmlformats.org/officeDocument/2006/relationships/image" Target="../media/image193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g"/><Relationship Id="rId3" Type="http://schemas.openxmlformats.org/officeDocument/2006/relationships/image" Target="../media/image199.jpg"/><Relationship Id="rId7" Type="http://schemas.openxmlformats.org/officeDocument/2006/relationships/image" Target="../media/image203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jpg"/><Relationship Id="rId5" Type="http://schemas.openxmlformats.org/officeDocument/2006/relationships/image" Target="../media/image201.jpg"/><Relationship Id="rId4" Type="http://schemas.openxmlformats.org/officeDocument/2006/relationships/image" Target="../media/image200.jpg"/><Relationship Id="rId9" Type="http://schemas.openxmlformats.org/officeDocument/2006/relationships/image" Target="../media/image20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jpg"/><Relationship Id="rId3" Type="http://schemas.openxmlformats.org/officeDocument/2006/relationships/image" Target="../media/image207.jpg"/><Relationship Id="rId7" Type="http://schemas.openxmlformats.org/officeDocument/2006/relationships/image" Target="../media/image211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jpg"/><Relationship Id="rId5" Type="http://schemas.openxmlformats.org/officeDocument/2006/relationships/image" Target="../media/image209.jpg"/><Relationship Id="rId4" Type="http://schemas.openxmlformats.org/officeDocument/2006/relationships/image" Target="../media/image208.jpg"/><Relationship Id="rId9" Type="http://schemas.openxmlformats.org/officeDocument/2006/relationships/image" Target="../media/image213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jpg"/><Relationship Id="rId3" Type="http://schemas.openxmlformats.org/officeDocument/2006/relationships/image" Target="../media/image215.jpg"/><Relationship Id="rId7" Type="http://schemas.openxmlformats.org/officeDocument/2006/relationships/image" Target="../media/image219.jp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jpg"/><Relationship Id="rId5" Type="http://schemas.openxmlformats.org/officeDocument/2006/relationships/image" Target="../media/image217.jpg"/><Relationship Id="rId4" Type="http://schemas.openxmlformats.org/officeDocument/2006/relationships/image" Target="../media/image216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jpg"/><Relationship Id="rId3" Type="http://schemas.openxmlformats.org/officeDocument/2006/relationships/image" Target="../media/image222.jpg"/><Relationship Id="rId7" Type="http://schemas.openxmlformats.org/officeDocument/2006/relationships/image" Target="../media/image226.jp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jpg"/><Relationship Id="rId5" Type="http://schemas.openxmlformats.org/officeDocument/2006/relationships/image" Target="../media/image224.jpg"/><Relationship Id="rId4" Type="http://schemas.openxmlformats.org/officeDocument/2006/relationships/image" Target="../media/image22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g"/><Relationship Id="rId3" Type="http://schemas.openxmlformats.org/officeDocument/2006/relationships/image" Target="../media/image229.jpg"/><Relationship Id="rId7" Type="http://schemas.openxmlformats.org/officeDocument/2006/relationships/image" Target="../media/image233.jp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jpg"/><Relationship Id="rId5" Type="http://schemas.openxmlformats.org/officeDocument/2006/relationships/image" Target="../media/image231.jpg"/><Relationship Id="rId4" Type="http://schemas.openxmlformats.org/officeDocument/2006/relationships/image" Target="../media/image230.jpg"/><Relationship Id="rId9" Type="http://schemas.openxmlformats.org/officeDocument/2006/relationships/image" Target="../media/image23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g"/><Relationship Id="rId3" Type="http://schemas.openxmlformats.org/officeDocument/2006/relationships/image" Target="../media/image237.jpg"/><Relationship Id="rId7" Type="http://schemas.openxmlformats.org/officeDocument/2006/relationships/image" Target="../media/image241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jpg"/><Relationship Id="rId5" Type="http://schemas.openxmlformats.org/officeDocument/2006/relationships/image" Target="../media/image239.jpg"/><Relationship Id="rId4" Type="http://schemas.openxmlformats.org/officeDocument/2006/relationships/image" Target="../media/image238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jpg"/><Relationship Id="rId3" Type="http://schemas.openxmlformats.org/officeDocument/2006/relationships/image" Target="../media/image244.jpg"/><Relationship Id="rId7" Type="http://schemas.openxmlformats.org/officeDocument/2006/relationships/image" Target="../media/image248.jp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jpg"/><Relationship Id="rId5" Type="http://schemas.openxmlformats.org/officeDocument/2006/relationships/image" Target="../media/image246.jpg"/><Relationship Id="rId4" Type="http://schemas.openxmlformats.org/officeDocument/2006/relationships/image" Target="../media/image24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g"/><Relationship Id="rId3" Type="http://schemas.openxmlformats.org/officeDocument/2006/relationships/image" Target="../media/image251.jpg"/><Relationship Id="rId7" Type="http://schemas.openxmlformats.org/officeDocument/2006/relationships/image" Target="../media/image255.jp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jpg"/><Relationship Id="rId5" Type="http://schemas.openxmlformats.org/officeDocument/2006/relationships/image" Target="../media/image253.jpg"/><Relationship Id="rId4" Type="http://schemas.openxmlformats.org/officeDocument/2006/relationships/image" Target="../media/image252.jpg"/><Relationship Id="rId9" Type="http://schemas.openxmlformats.org/officeDocument/2006/relationships/image" Target="../media/image257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jpg"/><Relationship Id="rId3" Type="http://schemas.openxmlformats.org/officeDocument/2006/relationships/image" Target="../media/image259.jpg"/><Relationship Id="rId7" Type="http://schemas.openxmlformats.org/officeDocument/2006/relationships/image" Target="../media/image263.jp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jpg"/><Relationship Id="rId5" Type="http://schemas.openxmlformats.org/officeDocument/2006/relationships/image" Target="../media/image261.jpg"/><Relationship Id="rId4" Type="http://schemas.openxmlformats.org/officeDocument/2006/relationships/image" Target="../media/image26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ThA I : Best Paper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Hong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8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0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8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9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FrB I : Human-Machine Interface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Guanglin Li, Ning Lan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292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6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0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07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19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35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FrC I : Robot Mechanism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Changsheng Li, Linsen Xu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15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5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5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3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8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87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FrD I : Vision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Dapeng Tian, Zhi Han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30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3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0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9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6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2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FrA Ⅱ : Mobile Robots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Hongpeng Wang, Ziwei Zhou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4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1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4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0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50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1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7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FrB Ⅱ : Human-Machine Interface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Guanglin Li, Ning Lan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03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45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3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2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7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FrC Ⅱ : Robotic control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Xin Wang, Xin Shi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29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97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6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4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32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7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FrD Ⅱ : Learning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Yong He, Shifeng Guo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29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62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53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96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1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80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SaA I : Vision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Yunjiang Lou, Yue Ma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8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08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7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58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00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6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8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SaB I : Advanced Control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Jingshuai Liu, Qiang Qu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83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9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9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9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43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55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SaC I : Learning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Hui Cao, Chunjie Chen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24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4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5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1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12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7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ThB I : Best Paper In Robotics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Max Q.-H. Meng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171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3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6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04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90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SaD I : Robot Mechanism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Jianquan Sun, Jizhuang Fan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42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21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9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6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25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4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SaA Ⅱ : Vision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Chao Wang, Feifei Gu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265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0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8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7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88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1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3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SaB Ⅱ : Advanced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Wei Chen, Haoyao Chen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8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0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4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5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1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SaC Ⅱ : Planning and Navigation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Hang Yu, Yizhai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69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9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72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2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0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SaD Ⅱ : Robotic Control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Mingjie Dong, Pengyue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256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7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6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6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76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6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 : Vision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Lei Wang, Yue Wang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234 889 136 : July 18, 8:30 - 10:15,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8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5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63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64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66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II : Robotic Control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Yajing Shen, Jinke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234 889 136 : July 18, 10:45 - 12:30,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12:30~12:45</a:t>
            </a:r>
          </a:p>
        </p:txBody>
      </p:sp>
      <p:pic>
        <p:nvPicPr>
          <p:cNvPr id="13" name="Picture Placeholder 12" descr="107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64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17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36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8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3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19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III : Advanced Control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Miaomiao Wang, Jianxin Pang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234 889 136 : July 18, 14:00 - 15:45,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120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27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53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56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1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2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189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IV : Vision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Qieshi Zhang, Chengzhi Hu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 : 234 889 136 : July 18, 16:15 - 18:00,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78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83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85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88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3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9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 : Modelling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Weixin Si, Xiaodong Yang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311 159 883 : July 18, 8:30 - 10:15,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10:15~10:30</a:t>
            </a:r>
          </a:p>
        </p:txBody>
      </p:sp>
      <p:pic>
        <p:nvPicPr>
          <p:cNvPr id="13" name="Picture Placeholder 12" descr="2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5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70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0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09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6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39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ThC I : Robotics Control Ⅰ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Bo Zhao, Can Wang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5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06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3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1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47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84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II : Mobile robots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Xiaoqiang Ji, Wei Guo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311 159 883 : July 18, 10:45 - 12:30,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15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78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1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4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4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7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57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III : Wearable robots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Lin Wang, Qingsong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311 159 883 : July 18, 14:00 - 15:45,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14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52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5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75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3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89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0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61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IV : Learning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Cai Chen, Zhengkun Yi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 : 311 159 883 : July 18, 16:15 - 18:00,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18:00~18:15</a:t>
            </a:r>
          </a:p>
        </p:txBody>
      </p:sp>
      <p:pic>
        <p:nvPicPr>
          <p:cNvPr id="13" name="Picture Placeholder 12" descr="24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16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5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6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2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77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95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 : Vision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Yuming Dong, Wanfeng Shang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8:30 - 10:15,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1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3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0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5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3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3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II : Robotic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Ning Ding, Hongliu Yu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10:45 - 12:30,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23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4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5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7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7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9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1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III : Vision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Sheng Xu, Zhan Yang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14:00 - 15:45,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227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12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39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80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0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81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IV : Robotic Control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Haojian Lu, Peng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16:15 - 18:00,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0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4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9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2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49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61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2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MoB I : Advanced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Ye Wang, Fan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944 405 004 : July 19, 8:30 - 10:15,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54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1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3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8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57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MoB II : Robot Mechanism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Qiao Hu, Yanlong Tai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944 405 004 : July 19, 10:45 - 12:30,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12:30~12:45</a:t>
            </a:r>
          </a:p>
        </p:txBody>
      </p:sp>
      <p:pic>
        <p:nvPicPr>
          <p:cNvPr id="13" name="Picture Placeholder 12" descr="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89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8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0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50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128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MoB III : Robotic Control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Huihuan Qian, Huiyun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944 405 004 : July 19, 14:00 - 15:45,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05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16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1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8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6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7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1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ThD I : Soft robotic system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Zhi Li, Wu Yinan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67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8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9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5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3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95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ThA Ⅱ : Best Student Paper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Hong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0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8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29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7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ThB Ⅱ : Best Paper In Control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Max Q.-H. Meng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2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338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4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1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4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ThC Ⅱ : Robotic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Bo Yang, Rui Wang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33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74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54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2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11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2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ThD Ⅱ : Soft robotic system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Yanding Qin, Lina Hao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12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6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10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4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6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FrA I : Sensing technology and recognition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Xin Jiang, Shengcai Duan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3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5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5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8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4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65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1452</Words>
  <Application>Microsoft Office PowerPoint</Application>
  <PresentationFormat>A4 纸张(210x297 毫米)</PresentationFormat>
  <Paragraphs>458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宋体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红心石 化学成烟</dc:title>
  <dc:subject/>
  <dc:creator>Dell</dc:creator>
  <cp:keywords/>
  <dc:description>generated using python-pptx</dc:description>
  <cp:lastModifiedBy>Dell</cp:lastModifiedBy>
  <cp:revision>29</cp:revision>
  <cp:lastPrinted>2021-06-19T11:31:00Z</cp:lastPrinted>
  <dcterms:created xsi:type="dcterms:W3CDTF">2013-01-27T09:14:16Z</dcterms:created>
  <dcterms:modified xsi:type="dcterms:W3CDTF">2021-06-23T10:31:13Z</dcterms:modified>
  <cp:category/>
</cp:coreProperties>
</file>